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notesMasterIdLst>
    <p:notesMasterId r:id="rId11"/>
  </p:notesMasterIdLst>
  <p:sldIdLst>
    <p:sldId id="269" r:id="rId5"/>
    <p:sldId id="278" r:id="rId6"/>
    <p:sldId id="273" r:id="rId7"/>
    <p:sldId id="276" r:id="rId8"/>
    <p:sldId id="274" r:id="rId9"/>
    <p:sldId id="279" r:id="rId10"/>
  </p:sldIdLst>
  <p:sldSz cx="12192000" cy="6858000"/>
  <p:notesSz cx="6985000" cy="9283700"/>
  <p:custShowLst>
    <p:custShow name="Custom Show 1" id="0">
      <p:sldLst>
        <p:sld r:id="rId5"/>
        <p:sld r:id="rId6"/>
        <p:sld r:id="rId7"/>
        <p:sld r:id="rId8"/>
        <p:sld r:id="rId9"/>
        <p:sld r:id="rId10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2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3FD54D-119A-435C-A46B-AD6FF12CF14B}" type="doc">
      <dgm:prSet loTypeId="urn:microsoft.com/office/officeart/2018/5/layout/IconCircleLabelList" loCatId="icon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5E2AD8D-F240-424D-A8BB-62902E44D76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Weight Training Fundamentals </a:t>
          </a:r>
        </a:p>
      </dgm:t>
    </dgm:pt>
    <dgm:pt modelId="{30FA56D0-E62D-4241-9C67-9EFF7B2988B9}" type="parTrans" cxnId="{8EF3D7CD-D5A9-4ACF-B00D-682E29BE18AD}">
      <dgm:prSet/>
      <dgm:spPr/>
      <dgm:t>
        <a:bodyPr/>
        <a:lstStyle/>
        <a:p>
          <a:endParaRPr lang="en-US"/>
        </a:p>
      </dgm:t>
    </dgm:pt>
    <dgm:pt modelId="{77406F9B-C101-489F-ACE0-B02F8F34065B}" type="sibTrans" cxnId="{8EF3D7CD-D5A9-4ACF-B00D-682E29BE18AD}">
      <dgm:prSet/>
      <dgm:spPr/>
      <dgm:t>
        <a:bodyPr/>
        <a:lstStyle/>
        <a:p>
          <a:endParaRPr lang="en-US"/>
        </a:p>
      </dgm:t>
    </dgm:pt>
    <dgm:pt modelId="{9016326A-915B-4821-9C38-68D07F2FBD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Archery</a:t>
          </a:r>
        </a:p>
      </dgm:t>
    </dgm:pt>
    <dgm:pt modelId="{592C00D1-1D8C-479F-9312-9A71BBEB4656}" type="parTrans" cxnId="{60719797-F4B7-4073-B867-6E2EABAC2B55}">
      <dgm:prSet/>
      <dgm:spPr/>
      <dgm:t>
        <a:bodyPr/>
        <a:lstStyle/>
        <a:p>
          <a:endParaRPr lang="en-US"/>
        </a:p>
      </dgm:t>
    </dgm:pt>
    <dgm:pt modelId="{36350005-92A8-475B-8697-F11329DDFE6E}" type="sibTrans" cxnId="{60719797-F4B7-4073-B867-6E2EABAC2B55}">
      <dgm:prSet/>
      <dgm:spPr/>
      <dgm:t>
        <a:bodyPr/>
        <a:lstStyle/>
        <a:p>
          <a:endParaRPr lang="en-US"/>
        </a:p>
      </dgm:t>
    </dgm:pt>
    <dgm:pt modelId="{A41E7109-4ECC-4F7B-ACAE-5D509CC577C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Football</a:t>
          </a:r>
        </a:p>
      </dgm:t>
    </dgm:pt>
    <dgm:pt modelId="{C346940A-BB15-4B33-B981-32AAF2934F32}" type="parTrans" cxnId="{0FC80F66-C92B-4FBA-9C7C-4D064F8A3380}">
      <dgm:prSet/>
      <dgm:spPr/>
      <dgm:t>
        <a:bodyPr/>
        <a:lstStyle/>
        <a:p>
          <a:endParaRPr lang="en-US"/>
        </a:p>
      </dgm:t>
    </dgm:pt>
    <dgm:pt modelId="{7BE75B35-94B5-40D3-9918-9578E0AB3FE8}" type="sibTrans" cxnId="{0FC80F66-C92B-4FBA-9C7C-4D064F8A3380}">
      <dgm:prSet/>
      <dgm:spPr/>
      <dgm:t>
        <a:bodyPr/>
        <a:lstStyle/>
        <a:p>
          <a:endParaRPr lang="en-US"/>
        </a:p>
      </dgm:t>
    </dgm:pt>
    <dgm:pt modelId="{D4A15EBD-E77A-4F6A-B73D-9DD30336592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Ultimate Frisbee</a:t>
          </a:r>
        </a:p>
      </dgm:t>
    </dgm:pt>
    <dgm:pt modelId="{37846088-2CBA-475C-9285-719AFB75D0BF}" type="parTrans" cxnId="{360969E1-FD05-4010-9410-3AF32029415A}">
      <dgm:prSet/>
      <dgm:spPr/>
      <dgm:t>
        <a:bodyPr/>
        <a:lstStyle/>
        <a:p>
          <a:endParaRPr lang="en-US"/>
        </a:p>
      </dgm:t>
    </dgm:pt>
    <dgm:pt modelId="{13935E41-9F03-4C11-8300-02A5C7B71A63}" type="sibTrans" cxnId="{360969E1-FD05-4010-9410-3AF32029415A}">
      <dgm:prSet/>
      <dgm:spPr/>
      <dgm:t>
        <a:bodyPr/>
        <a:lstStyle/>
        <a:p>
          <a:endParaRPr lang="en-US"/>
        </a:p>
      </dgm:t>
    </dgm:pt>
    <dgm:pt modelId="{A0BFF2D3-7569-4FD1-8E4D-24133A309DE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Soccer</a:t>
          </a:r>
        </a:p>
      </dgm:t>
    </dgm:pt>
    <dgm:pt modelId="{592E63CD-D253-4848-85C9-A167A349E9A7}" type="parTrans" cxnId="{4C185795-22DC-4D35-84D5-C1F09DFFA916}">
      <dgm:prSet/>
      <dgm:spPr/>
      <dgm:t>
        <a:bodyPr/>
        <a:lstStyle/>
        <a:p>
          <a:endParaRPr lang="en-US"/>
        </a:p>
      </dgm:t>
    </dgm:pt>
    <dgm:pt modelId="{B37929B1-D7F3-4552-BADD-7BECFA83FC19}" type="sibTrans" cxnId="{4C185795-22DC-4D35-84D5-C1F09DFFA916}">
      <dgm:prSet/>
      <dgm:spPr/>
      <dgm:t>
        <a:bodyPr/>
        <a:lstStyle/>
        <a:p>
          <a:endParaRPr lang="en-US"/>
        </a:p>
      </dgm:t>
    </dgm:pt>
    <dgm:pt modelId="{ED98D15E-646D-4E63-BA32-5A994C1A7DCC}" type="pres">
      <dgm:prSet presAssocID="{003FD54D-119A-435C-A46B-AD6FF12CF14B}" presName="root" presStyleCnt="0">
        <dgm:presLayoutVars>
          <dgm:dir/>
          <dgm:resizeHandles val="exact"/>
        </dgm:presLayoutVars>
      </dgm:prSet>
      <dgm:spPr/>
    </dgm:pt>
    <dgm:pt modelId="{E1A3AE38-9123-459C-94D0-B82E9118DDD7}" type="pres">
      <dgm:prSet presAssocID="{05E2AD8D-F240-424D-A8BB-62902E44D76D}" presName="compNode" presStyleCnt="0"/>
      <dgm:spPr/>
    </dgm:pt>
    <dgm:pt modelId="{814B0391-74EB-47CA-BCDE-89FE63D4E972}" type="pres">
      <dgm:prSet presAssocID="{05E2AD8D-F240-424D-A8BB-62902E44D76D}" presName="iconBgRect" presStyleLbl="bgShp" presStyleIdx="0" presStyleCnt="5"/>
      <dgm:spPr/>
    </dgm:pt>
    <dgm:pt modelId="{62605E91-9449-48D8-A467-AE0266C1A8E6}" type="pres">
      <dgm:prSet presAssocID="{05E2AD8D-F240-424D-A8BB-62902E44D76D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umbbell"/>
        </a:ext>
      </dgm:extLst>
    </dgm:pt>
    <dgm:pt modelId="{2A15B87A-89D2-4BD0-AF59-B76204C950E3}" type="pres">
      <dgm:prSet presAssocID="{05E2AD8D-F240-424D-A8BB-62902E44D76D}" presName="spaceRect" presStyleCnt="0"/>
      <dgm:spPr/>
    </dgm:pt>
    <dgm:pt modelId="{A8FD1AD2-9191-4DC0-AE66-F7879D48273E}" type="pres">
      <dgm:prSet presAssocID="{05E2AD8D-F240-424D-A8BB-62902E44D76D}" presName="textRect" presStyleLbl="revTx" presStyleIdx="0" presStyleCnt="5" custLinFactNeighborX="3698" custLinFactNeighborY="-35938">
        <dgm:presLayoutVars>
          <dgm:chMax val="1"/>
          <dgm:chPref val="1"/>
        </dgm:presLayoutVars>
      </dgm:prSet>
      <dgm:spPr/>
    </dgm:pt>
    <dgm:pt modelId="{2A830291-F057-4797-AE64-7D40682B0F61}" type="pres">
      <dgm:prSet presAssocID="{77406F9B-C101-489F-ACE0-B02F8F34065B}" presName="sibTrans" presStyleCnt="0"/>
      <dgm:spPr/>
    </dgm:pt>
    <dgm:pt modelId="{44143FD0-CD92-40D6-9F43-A443E665E2FC}" type="pres">
      <dgm:prSet presAssocID="{9016326A-915B-4821-9C38-68D07F2FBDB8}" presName="compNode" presStyleCnt="0"/>
      <dgm:spPr/>
    </dgm:pt>
    <dgm:pt modelId="{02BF89D7-CE73-489F-848C-86CC6ED4E4AB}" type="pres">
      <dgm:prSet presAssocID="{9016326A-915B-4821-9C38-68D07F2FBDB8}" presName="iconBgRect" presStyleLbl="bgShp" presStyleIdx="1" presStyleCnt="5"/>
      <dgm:spPr/>
    </dgm:pt>
    <dgm:pt modelId="{6576C2B0-B230-48E7-89DB-1BF9316BF24A}" type="pres">
      <dgm:prSet presAssocID="{9016326A-915B-4821-9C38-68D07F2FBDB8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B6DAD8C5-9E0A-48C3-8600-5D3A40AC5C4F}" type="pres">
      <dgm:prSet presAssocID="{9016326A-915B-4821-9C38-68D07F2FBDB8}" presName="spaceRect" presStyleCnt="0"/>
      <dgm:spPr/>
    </dgm:pt>
    <dgm:pt modelId="{E29DBE53-9CF4-4278-8397-E5F6E0C67021}" type="pres">
      <dgm:prSet presAssocID="{9016326A-915B-4821-9C38-68D07F2FBDB8}" presName="textRect" presStyleLbl="revTx" presStyleIdx="1" presStyleCnt="5" custLinFactNeighborX="474" custLinFactNeighborY="-32806">
        <dgm:presLayoutVars>
          <dgm:chMax val="1"/>
          <dgm:chPref val="1"/>
        </dgm:presLayoutVars>
      </dgm:prSet>
      <dgm:spPr/>
    </dgm:pt>
    <dgm:pt modelId="{E008C246-BB48-47D1-80C6-E21B14F851AD}" type="pres">
      <dgm:prSet presAssocID="{36350005-92A8-475B-8697-F11329DDFE6E}" presName="sibTrans" presStyleCnt="0"/>
      <dgm:spPr/>
    </dgm:pt>
    <dgm:pt modelId="{C6724A0E-0E61-4576-8BBA-C5B81231DD2B}" type="pres">
      <dgm:prSet presAssocID="{A41E7109-4ECC-4F7B-ACAE-5D509CC577CA}" presName="compNode" presStyleCnt="0"/>
      <dgm:spPr/>
    </dgm:pt>
    <dgm:pt modelId="{444971AD-0956-4ED3-BED3-FB2AFA6105BA}" type="pres">
      <dgm:prSet presAssocID="{A41E7109-4ECC-4F7B-ACAE-5D509CC577CA}" presName="iconBgRect" presStyleLbl="bgShp" presStyleIdx="2" presStyleCnt="5"/>
      <dgm:spPr/>
    </dgm:pt>
    <dgm:pt modelId="{168D3120-1BAB-4693-B75B-CEC504D355DC}" type="pres">
      <dgm:prSet presAssocID="{A41E7109-4ECC-4F7B-ACAE-5D509CC577C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otball"/>
        </a:ext>
      </dgm:extLst>
    </dgm:pt>
    <dgm:pt modelId="{027F3187-9C04-41C6-AD00-25B936CDEC51}" type="pres">
      <dgm:prSet presAssocID="{A41E7109-4ECC-4F7B-ACAE-5D509CC577CA}" presName="spaceRect" presStyleCnt="0"/>
      <dgm:spPr/>
    </dgm:pt>
    <dgm:pt modelId="{D4795A0E-604F-4536-974A-A2F13A15DB89}" type="pres">
      <dgm:prSet presAssocID="{A41E7109-4ECC-4F7B-ACAE-5D509CC577CA}" presName="textRect" presStyleLbl="revTx" presStyleIdx="2" presStyleCnt="5" custLinFactNeighborY="-32388">
        <dgm:presLayoutVars>
          <dgm:chMax val="1"/>
          <dgm:chPref val="1"/>
        </dgm:presLayoutVars>
      </dgm:prSet>
      <dgm:spPr/>
    </dgm:pt>
    <dgm:pt modelId="{4D0A6FA1-2931-41C8-91BB-42DF9E5D6D64}" type="pres">
      <dgm:prSet presAssocID="{7BE75B35-94B5-40D3-9918-9578E0AB3FE8}" presName="sibTrans" presStyleCnt="0"/>
      <dgm:spPr/>
    </dgm:pt>
    <dgm:pt modelId="{8F31AC48-540E-469D-A4AB-51E6CA48874A}" type="pres">
      <dgm:prSet presAssocID="{D4A15EBD-E77A-4F6A-B73D-9DD303365926}" presName="compNode" presStyleCnt="0"/>
      <dgm:spPr/>
    </dgm:pt>
    <dgm:pt modelId="{E68EDE2A-9DEE-44EB-A6DF-89E0DA210581}" type="pres">
      <dgm:prSet presAssocID="{D4A15EBD-E77A-4F6A-B73D-9DD303365926}" presName="iconBgRect" presStyleLbl="bgShp" presStyleIdx="3" presStyleCnt="5"/>
      <dgm:spPr/>
    </dgm:pt>
    <dgm:pt modelId="{93115503-0EB9-4E36-9A8B-F97F8802CB52}" type="pres">
      <dgm:prSet presAssocID="{D4A15EBD-E77A-4F6A-B73D-9DD30336592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pinningPlates"/>
        </a:ext>
      </dgm:extLst>
    </dgm:pt>
    <dgm:pt modelId="{AA919F71-917D-4458-96D8-43AEC07416FA}" type="pres">
      <dgm:prSet presAssocID="{D4A15EBD-E77A-4F6A-B73D-9DD303365926}" presName="spaceRect" presStyleCnt="0"/>
      <dgm:spPr/>
    </dgm:pt>
    <dgm:pt modelId="{07B47487-5ED9-4297-AAC0-D5D1C872CF5D}" type="pres">
      <dgm:prSet presAssocID="{D4A15EBD-E77A-4F6A-B73D-9DD303365926}" presName="textRect" presStyleLbl="revTx" presStyleIdx="3" presStyleCnt="5" custLinFactNeighborX="2849" custLinFactNeighborY="-32047">
        <dgm:presLayoutVars>
          <dgm:chMax val="1"/>
          <dgm:chPref val="1"/>
        </dgm:presLayoutVars>
      </dgm:prSet>
      <dgm:spPr/>
    </dgm:pt>
    <dgm:pt modelId="{FF70822C-14D6-42AA-B7BB-B9FC7A82B865}" type="pres">
      <dgm:prSet presAssocID="{13935E41-9F03-4C11-8300-02A5C7B71A63}" presName="sibTrans" presStyleCnt="0"/>
      <dgm:spPr/>
    </dgm:pt>
    <dgm:pt modelId="{4AAF89BE-5F3B-4BD4-9D30-0FA87AD53C91}" type="pres">
      <dgm:prSet presAssocID="{A0BFF2D3-7569-4FD1-8E4D-24133A309DEC}" presName="compNode" presStyleCnt="0"/>
      <dgm:spPr/>
    </dgm:pt>
    <dgm:pt modelId="{57E8985B-DB1A-424E-AF8F-75EF4C4CB8E1}" type="pres">
      <dgm:prSet presAssocID="{A0BFF2D3-7569-4FD1-8E4D-24133A309DEC}" presName="iconBgRect" presStyleLbl="bgShp" presStyleIdx="4" presStyleCnt="5"/>
      <dgm:spPr/>
    </dgm:pt>
    <dgm:pt modelId="{994B75A4-9CAA-4245-A38D-3C4AA1474CBD}" type="pres">
      <dgm:prSet presAssocID="{A0BFF2D3-7569-4FD1-8E4D-24133A309DEC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occer"/>
        </a:ext>
      </dgm:extLst>
    </dgm:pt>
    <dgm:pt modelId="{685DDBBE-F761-4BE1-9A8F-23A80DF87AD4}" type="pres">
      <dgm:prSet presAssocID="{A0BFF2D3-7569-4FD1-8E4D-24133A309DEC}" presName="spaceRect" presStyleCnt="0"/>
      <dgm:spPr/>
    </dgm:pt>
    <dgm:pt modelId="{837A0E5D-ABAB-42B6-9EEC-DE250EB65892}" type="pres">
      <dgm:prSet presAssocID="{A0BFF2D3-7569-4FD1-8E4D-24133A309DEC}" presName="textRect" presStyleLbl="revTx" presStyleIdx="4" presStyleCnt="5" custLinFactNeighborX="2501" custLinFactNeighborY="-30860">
        <dgm:presLayoutVars>
          <dgm:chMax val="1"/>
          <dgm:chPref val="1"/>
        </dgm:presLayoutVars>
      </dgm:prSet>
      <dgm:spPr/>
    </dgm:pt>
  </dgm:ptLst>
  <dgm:cxnLst>
    <dgm:cxn modelId="{FE6A9D43-298A-4593-9346-E468114FAD08}" type="presOf" srcId="{003FD54D-119A-435C-A46B-AD6FF12CF14B}" destId="{ED98D15E-646D-4E63-BA32-5A994C1A7DCC}" srcOrd="0" destOrd="0" presId="urn:microsoft.com/office/officeart/2018/5/layout/IconCircleLabelList"/>
    <dgm:cxn modelId="{0FC80F66-C92B-4FBA-9C7C-4D064F8A3380}" srcId="{003FD54D-119A-435C-A46B-AD6FF12CF14B}" destId="{A41E7109-4ECC-4F7B-ACAE-5D509CC577CA}" srcOrd="2" destOrd="0" parTransId="{C346940A-BB15-4B33-B981-32AAF2934F32}" sibTransId="{7BE75B35-94B5-40D3-9918-9578E0AB3FE8}"/>
    <dgm:cxn modelId="{A5E45866-24A5-402D-9E93-B4407184FB41}" type="presOf" srcId="{A0BFF2D3-7569-4FD1-8E4D-24133A309DEC}" destId="{837A0E5D-ABAB-42B6-9EEC-DE250EB65892}" srcOrd="0" destOrd="0" presId="urn:microsoft.com/office/officeart/2018/5/layout/IconCircleLabelList"/>
    <dgm:cxn modelId="{4C185795-22DC-4D35-84D5-C1F09DFFA916}" srcId="{003FD54D-119A-435C-A46B-AD6FF12CF14B}" destId="{A0BFF2D3-7569-4FD1-8E4D-24133A309DEC}" srcOrd="4" destOrd="0" parTransId="{592E63CD-D253-4848-85C9-A167A349E9A7}" sibTransId="{B37929B1-D7F3-4552-BADD-7BECFA83FC19}"/>
    <dgm:cxn modelId="{60719797-F4B7-4073-B867-6E2EABAC2B55}" srcId="{003FD54D-119A-435C-A46B-AD6FF12CF14B}" destId="{9016326A-915B-4821-9C38-68D07F2FBDB8}" srcOrd="1" destOrd="0" parTransId="{592C00D1-1D8C-479F-9312-9A71BBEB4656}" sibTransId="{36350005-92A8-475B-8697-F11329DDFE6E}"/>
    <dgm:cxn modelId="{7DBDE1B0-E462-4DB7-9573-9E2FFCD7C9BD}" type="presOf" srcId="{05E2AD8D-F240-424D-A8BB-62902E44D76D}" destId="{A8FD1AD2-9191-4DC0-AE66-F7879D48273E}" srcOrd="0" destOrd="0" presId="urn:microsoft.com/office/officeart/2018/5/layout/IconCircleLabelList"/>
    <dgm:cxn modelId="{F9927FC7-0464-4CBB-873E-B3AF547F862A}" type="presOf" srcId="{A41E7109-4ECC-4F7B-ACAE-5D509CC577CA}" destId="{D4795A0E-604F-4536-974A-A2F13A15DB89}" srcOrd="0" destOrd="0" presId="urn:microsoft.com/office/officeart/2018/5/layout/IconCircleLabelList"/>
    <dgm:cxn modelId="{FB9C2ACD-C6A4-4BC1-B822-553B11372872}" type="presOf" srcId="{D4A15EBD-E77A-4F6A-B73D-9DD303365926}" destId="{07B47487-5ED9-4297-AAC0-D5D1C872CF5D}" srcOrd="0" destOrd="0" presId="urn:microsoft.com/office/officeart/2018/5/layout/IconCircleLabelList"/>
    <dgm:cxn modelId="{8EF3D7CD-D5A9-4ACF-B00D-682E29BE18AD}" srcId="{003FD54D-119A-435C-A46B-AD6FF12CF14B}" destId="{05E2AD8D-F240-424D-A8BB-62902E44D76D}" srcOrd="0" destOrd="0" parTransId="{30FA56D0-E62D-4241-9C67-9EFF7B2988B9}" sibTransId="{77406F9B-C101-489F-ACE0-B02F8F34065B}"/>
    <dgm:cxn modelId="{70A317D1-CAFF-4E4E-85EE-DE664EA1D71B}" type="presOf" srcId="{9016326A-915B-4821-9C38-68D07F2FBDB8}" destId="{E29DBE53-9CF4-4278-8397-E5F6E0C67021}" srcOrd="0" destOrd="0" presId="urn:microsoft.com/office/officeart/2018/5/layout/IconCircleLabelList"/>
    <dgm:cxn modelId="{360969E1-FD05-4010-9410-3AF32029415A}" srcId="{003FD54D-119A-435C-A46B-AD6FF12CF14B}" destId="{D4A15EBD-E77A-4F6A-B73D-9DD303365926}" srcOrd="3" destOrd="0" parTransId="{37846088-2CBA-475C-9285-719AFB75D0BF}" sibTransId="{13935E41-9F03-4C11-8300-02A5C7B71A63}"/>
    <dgm:cxn modelId="{274567BE-AB83-41FA-9385-4C901421C3DC}" type="presParOf" srcId="{ED98D15E-646D-4E63-BA32-5A994C1A7DCC}" destId="{E1A3AE38-9123-459C-94D0-B82E9118DDD7}" srcOrd="0" destOrd="0" presId="urn:microsoft.com/office/officeart/2018/5/layout/IconCircleLabelList"/>
    <dgm:cxn modelId="{FDF35085-B458-496A-B47E-A2713BE43CB2}" type="presParOf" srcId="{E1A3AE38-9123-459C-94D0-B82E9118DDD7}" destId="{814B0391-74EB-47CA-BCDE-89FE63D4E972}" srcOrd="0" destOrd="0" presId="urn:microsoft.com/office/officeart/2018/5/layout/IconCircleLabelList"/>
    <dgm:cxn modelId="{D6B61A2E-1326-45EB-A844-6311628D67CC}" type="presParOf" srcId="{E1A3AE38-9123-459C-94D0-B82E9118DDD7}" destId="{62605E91-9449-48D8-A467-AE0266C1A8E6}" srcOrd="1" destOrd="0" presId="urn:microsoft.com/office/officeart/2018/5/layout/IconCircleLabelList"/>
    <dgm:cxn modelId="{819E4F30-F4E8-4E6E-9431-27E5B76EA035}" type="presParOf" srcId="{E1A3AE38-9123-459C-94D0-B82E9118DDD7}" destId="{2A15B87A-89D2-4BD0-AF59-B76204C950E3}" srcOrd="2" destOrd="0" presId="urn:microsoft.com/office/officeart/2018/5/layout/IconCircleLabelList"/>
    <dgm:cxn modelId="{119927D4-89CB-4454-9F61-68BB3C50D8F0}" type="presParOf" srcId="{E1A3AE38-9123-459C-94D0-B82E9118DDD7}" destId="{A8FD1AD2-9191-4DC0-AE66-F7879D48273E}" srcOrd="3" destOrd="0" presId="urn:microsoft.com/office/officeart/2018/5/layout/IconCircleLabelList"/>
    <dgm:cxn modelId="{774B30B1-5EC7-4B5E-A219-36FE0CE9A37F}" type="presParOf" srcId="{ED98D15E-646D-4E63-BA32-5A994C1A7DCC}" destId="{2A830291-F057-4797-AE64-7D40682B0F61}" srcOrd="1" destOrd="0" presId="urn:microsoft.com/office/officeart/2018/5/layout/IconCircleLabelList"/>
    <dgm:cxn modelId="{001A8E0A-EC0C-4583-8E32-2332F39177B1}" type="presParOf" srcId="{ED98D15E-646D-4E63-BA32-5A994C1A7DCC}" destId="{44143FD0-CD92-40D6-9F43-A443E665E2FC}" srcOrd="2" destOrd="0" presId="urn:microsoft.com/office/officeart/2018/5/layout/IconCircleLabelList"/>
    <dgm:cxn modelId="{40CD21ED-5373-443B-85FF-FC1CFA6611DF}" type="presParOf" srcId="{44143FD0-CD92-40D6-9F43-A443E665E2FC}" destId="{02BF89D7-CE73-489F-848C-86CC6ED4E4AB}" srcOrd="0" destOrd="0" presId="urn:microsoft.com/office/officeart/2018/5/layout/IconCircleLabelList"/>
    <dgm:cxn modelId="{6D254DD5-8305-4C10-AC79-9E30FCF4ECF6}" type="presParOf" srcId="{44143FD0-CD92-40D6-9F43-A443E665E2FC}" destId="{6576C2B0-B230-48E7-89DB-1BF9316BF24A}" srcOrd="1" destOrd="0" presId="urn:microsoft.com/office/officeart/2018/5/layout/IconCircleLabelList"/>
    <dgm:cxn modelId="{D88BDD31-482F-4FBE-808E-463128D5CBF6}" type="presParOf" srcId="{44143FD0-CD92-40D6-9F43-A443E665E2FC}" destId="{B6DAD8C5-9E0A-48C3-8600-5D3A40AC5C4F}" srcOrd="2" destOrd="0" presId="urn:microsoft.com/office/officeart/2018/5/layout/IconCircleLabelList"/>
    <dgm:cxn modelId="{9FABD332-CC34-4085-BA40-897E4802BAE9}" type="presParOf" srcId="{44143FD0-CD92-40D6-9F43-A443E665E2FC}" destId="{E29DBE53-9CF4-4278-8397-E5F6E0C67021}" srcOrd="3" destOrd="0" presId="urn:microsoft.com/office/officeart/2018/5/layout/IconCircleLabelList"/>
    <dgm:cxn modelId="{3C340DE5-1E35-4019-AAAF-210EAEF89934}" type="presParOf" srcId="{ED98D15E-646D-4E63-BA32-5A994C1A7DCC}" destId="{E008C246-BB48-47D1-80C6-E21B14F851AD}" srcOrd="3" destOrd="0" presId="urn:microsoft.com/office/officeart/2018/5/layout/IconCircleLabelList"/>
    <dgm:cxn modelId="{A706DA14-2F3B-4955-9C58-082E2B10AAAB}" type="presParOf" srcId="{ED98D15E-646D-4E63-BA32-5A994C1A7DCC}" destId="{C6724A0E-0E61-4576-8BBA-C5B81231DD2B}" srcOrd="4" destOrd="0" presId="urn:microsoft.com/office/officeart/2018/5/layout/IconCircleLabelList"/>
    <dgm:cxn modelId="{D2CCDE0E-0969-44AE-9D50-73A6390E27A2}" type="presParOf" srcId="{C6724A0E-0E61-4576-8BBA-C5B81231DD2B}" destId="{444971AD-0956-4ED3-BED3-FB2AFA6105BA}" srcOrd="0" destOrd="0" presId="urn:microsoft.com/office/officeart/2018/5/layout/IconCircleLabelList"/>
    <dgm:cxn modelId="{4D03DE1A-7100-4005-8ECC-C54FBA84BAC9}" type="presParOf" srcId="{C6724A0E-0E61-4576-8BBA-C5B81231DD2B}" destId="{168D3120-1BAB-4693-B75B-CEC504D355DC}" srcOrd="1" destOrd="0" presId="urn:microsoft.com/office/officeart/2018/5/layout/IconCircleLabelList"/>
    <dgm:cxn modelId="{9D2C8C5B-A124-473E-9928-8E3053A51199}" type="presParOf" srcId="{C6724A0E-0E61-4576-8BBA-C5B81231DD2B}" destId="{027F3187-9C04-41C6-AD00-25B936CDEC51}" srcOrd="2" destOrd="0" presId="urn:microsoft.com/office/officeart/2018/5/layout/IconCircleLabelList"/>
    <dgm:cxn modelId="{6764DC1A-B48F-40AE-9ED7-8F508604F145}" type="presParOf" srcId="{C6724A0E-0E61-4576-8BBA-C5B81231DD2B}" destId="{D4795A0E-604F-4536-974A-A2F13A15DB89}" srcOrd="3" destOrd="0" presId="urn:microsoft.com/office/officeart/2018/5/layout/IconCircleLabelList"/>
    <dgm:cxn modelId="{BFE9380A-07D3-4217-AB13-B05F9F8209CC}" type="presParOf" srcId="{ED98D15E-646D-4E63-BA32-5A994C1A7DCC}" destId="{4D0A6FA1-2931-41C8-91BB-42DF9E5D6D64}" srcOrd="5" destOrd="0" presId="urn:microsoft.com/office/officeart/2018/5/layout/IconCircleLabelList"/>
    <dgm:cxn modelId="{C2C0E689-DC9B-4D37-8D0D-65E1162F6402}" type="presParOf" srcId="{ED98D15E-646D-4E63-BA32-5A994C1A7DCC}" destId="{8F31AC48-540E-469D-A4AB-51E6CA48874A}" srcOrd="6" destOrd="0" presId="urn:microsoft.com/office/officeart/2018/5/layout/IconCircleLabelList"/>
    <dgm:cxn modelId="{7AB3E2D5-3F68-4A48-B5C7-2E3E6578D638}" type="presParOf" srcId="{8F31AC48-540E-469D-A4AB-51E6CA48874A}" destId="{E68EDE2A-9DEE-44EB-A6DF-89E0DA210581}" srcOrd="0" destOrd="0" presId="urn:microsoft.com/office/officeart/2018/5/layout/IconCircleLabelList"/>
    <dgm:cxn modelId="{4590F7C3-20EB-4273-9D04-A9D055F847F1}" type="presParOf" srcId="{8F31AC48-540E-469D-A4AB-51E6CA48874A}" destId="{93115503-0EB9-4E36-9A8B-F97F8802CB52}" srcOrd="1" destOrd="0" presId="urn:microsoft.com/office/officeart/2018/5/layout/IconCircleLabelList"/>
    <dgm:cxn modelId="{4150937D-9F3D-457B-AD88-56768C83393F}" type="presParOf" srcId="{8F31AC48-540E-469D-A4AB-51E6CA48874A}" destId="{AA919F71-917D-4458-96D8-43AEC07416FA}" srcOrd="2" destOrd="0" presId="urn:microsoft.com/office/officeart/2018/5/layout/IconCircleLabelList"/>
    <dgm:cxn modelId="{90DD3B9E-18C3-4EC9-98B0-3AAF5F815DF6}" type="presParOf" srcId="{8F31AC48-540E-469D-A4AB-51E6CA48874A}" destId="{07B47487-5ED9-4297-AAC0-D5D1C872CF5D}" srcOrd="3" destOrd="0" presId="urn:microsoft.com/office/officeart/2018/5/layout/IconCircleLabelList"/>
    <dgm:cxn modelId="{D81128B6-492D-4CBC-9D72-714713736C1F}" type="presParOf" srcId="{ED98D15E-646D-4E63-BA32-5A994C1A7DCC}" destId="{FF70822C-14D6-42AA-B7BB-B9FC7A82B865}" srcOrd="7" destOrd="0" presId="urn:microsoft.com/office/officeart/2018/5/layout/IconCircleLabelList"/>
    <dgm:cxn modelId="{392A4B04-252D-4E41-86FD-822D1FA99EA6}" type="presParOf" srcId="{ED98D15E-646D-4E63-BA32-5A994C1A7DCC}" destId="{4AAF89BE-5F3B-4BD4-9D30-0FA87AD53C91}" srcOrd="8" destOrd="0" presId="urn:microsoft.com/office/officeart/2018/5/layout/IconCircleLabelList"/>
    <dgm:cxn modelId="{56D8BE13-27F3-4821-A4F6-0999186AB0E5}" type="presParOf" srcId="{4AAF89BE-5F3B-4BD4-9D30-0FA87AD53C91}" destId="{57E8985B-DB1A-424E-AF8F-75EF4C4CB8E1}" srcOrd="0" destOrd="0" presId="urn:microsoft.com/office/officeart/2018/5/layout/IconCircleLabelList"/>
    <dgm:cxn modelId="{89A691A3-ED67-4241-89E2-69E6EBA8FFAF}" type="presParOf" srcId="{4AAF89BE-5F3B-4BD4-9D30-0FA87AD53C91}" destId="{994B75A4-9CAA-4245-A38D-3C4AA1474CBD}" srcOrd="1" destOrd="0" presId="urn:microsoft.com/office/officeart/2018/5/layout/IconCircleLabelList"/>
    <dgm:cxn modelId="{34146F76-C897-4280-9372-3FF765D8726B}" type="presParOf" srcId="{4AAF89BE-5F3B-4BD4-9D30-0FA87AD53C91}" destId="{685DDBBE-F761-4BE1-9A8F-23A80DF87AD4}" srcOrd="2" destOrd="0" presId="urn:microsoft.com/office/officeart/2018/5/layout/IconCircleLabelList"/>
    <dgm:cxn modelId="{B2F0D139-23F1-41FB-AEEE-741AD6CC37D7}" type="presParOf" srcId="{4AAF89BE-5F3B-4BD4-9D30-0FA87AD53C91}" destId="{837A0E5D-ABAB-42B6-9EEC-DE250EB65892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B0391-74EB-47CA-BCDE-89FE63D4E972}">
      <dsp:nvSpPr>
        <dsp:cNvPr id="0" name=""/>
        <dsp:cNvSpPr/>
      </dsp:nvSpPr>
      <dsp:spPr>
        <a:xfrm>
          <a:off x="1168872" y="1436241"/>
          <a:ext cx="1098000" cy="1098000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605E91-9449-48D8-A467-AE0266C1A8E6}">
      <dsp:nvSpPr>
        <dsp:cNvPr id="0" name=""/>
        <dsp:cNvSpPr/>
      </dsp:nvSpPr>
      <dsp:spPr>
        <a:xfrm>
          <a:off x="1402872" y="1670241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FD1AD2-9191-4DC0-AE66-F7879D48273E}">
      <dsp:nvSpPr>
        <dsp:cNvPr id="0" name=""/>
        <dsp:cNvSpPr/>
      </dsp:nvSpPr>
      <dsp:spPr>
        <a:xfrm>
          <a:off x="884436" y="261748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Weight Training Fundamentals </a:t>
          </a:r>
        </a:p>
      </dsp:txBody>
      <dsp:txXfrm>
        <a:off x="884436" y="2617487"/>
        <a:ext cx="1800000" cy="720000"/>
      </dsp:txXfrm>
    </dsp:sp>
    <dsp:sp modelId="{02BF89D7-CE73-489F-848C-86CC6ED4E4AB}">
      <dsp:nvSpPr>
        <dsp:cNvPr id="0" name=""/>
        <dsp:cNvSpPr/>
      </dsp:nvSpPr>
      <dsp:spPr>
        <a:xfrm>
          <a:off x="3283872" y="1436241"/>
          <a:ext cx="1098000" cy="1098000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76C2B0-B230-48E7-89DB-1BF9316BF24A}">
      <dsp:nvSpPr>
        <dsp:cNvPr id="0" name=""/>
        <dsp:cNvSpPr/>
      </dsp:nvSpPr>
      <dsp:spPr>
        <a:xfrm>
          <a:off x="3517872" y="1670241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29DBE53-9CF4-4278-8397-E5F6E0C67021}">
      <dsp:nvSpPr>
        <dsp:cNvPr id="0" name=""/>
        <dsp:cNvSpPr/>
      </dsp:nvSpPr>
      <dsp:spPr>
        <a:xfrm>
          <a:off x="2941404" y="2640038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Archery</a:t>
          </a:r>
        </a:p>
      </dsp:txBody>
      <dsp:txXfrm>
        <a:off x="2941404" y="2640038"/>
        <a:ext cx="1800000" cy="720000"/>
      </dsp:txXfrm>
    </dsp:sp>
    <dsp:sp modelId="{444971AD-0956-4ED3-BED3-FB2AFA6105BA}">
      <dsp:nvSpPr>
        <dsp:cNvPr id="0" name=""/>
        <dsp:cNvSpPr/>
      </dsp:nvSpPr>
      <dsp:spPr>
        <a:xfrm>
          <a:off x="5398872" y="1436241"/>
          <a:ext cx="1098000" cy="1098000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8D3120-1BAB-4693-B75B-CEC504D355DC}">
      <dsp:nvSpPr>
        <dsp:cNvPr id="0" name=""/>
        <dsp:cNvSpPr/>
      </dsp:nvSpPr>
      <dsp:spPr>
        <a:xfrm>
          <a:off x="5632872" y="1670241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4795A0E-604F-4536-974A-A2F13A15DB89}">
      <dsp:nvSpPr>
        <dsp:cNvPr id="0" name=""/>
        <dsp:cNvSpPr/>
      </dsp:nvSpPr>
      <dsp:spPr>
        <a:xfrm>
          <a:off x="5047872" y="264304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Football</a:t>
          </a:r>
        </a:p>
      </dsp:txBody>
      <dsp:txXfrm>
        <a:off x="5047872" y="2643047"/>
        <a:ext cx="1800000" cy="720000"/>
      </dsp:txXfrm>
    </dsp:sp>
    <dsp:sp modelId="{E68EDE2A-9DEE-44EB-A6DF-89E0DA210581}">
      <dsp:nvSpPr>
        <dsp:cNvPr id="0" name=""/>
        <dsp:cNvSpPr/>
      </dsp:nvSpPr>
      <dsp:spPr>
        <a:xfrm>
          <a:off x="7513872" y="1436241"/>
          <a:ext cx="1098000" cy="1098000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115503-0EB9-4E36-9A8B-F97F8802CB52}">
      <dsp:nvSpPr>
        <dsp:cNvPr id="0" name=""/>
        <dsp:cNvSpPr/>
      </dsp:nvSpPr>
      <dsp:spPr>
        <a:xfrm>
          <a:off x="7747872" y="1670241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7B47487-5ED9-4297-AAC0-D5D1C872CF5D}">
      <dsp:nvSpPr>
        <dsp:cNvPr id="0" name=""/>
        <dsp:cNvSpPr/>
      </dsp:nvSpPr>
      <dsp:spPr>
        <a:xfrm>
          <a:off x="7214154" y="2645503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Ultimate Frisbee</a:t>
          </a:r>
        </a:p>
      </dsp:txBody>
      <dsp:txXfrm>
        <a:off x="7214154" y="2645503"/>
        <a:ext cx="1800000" cy="720000"/>
      </dsp:txXfrm>
    </dsp:sp>
    <dsp:sp modelId="{57E8985B-DB1A-424E-AF8F-75EF4C4CB8E1}">
      <dsp:nvSpPr>
        <dsp:cNvPr id="0" name=""/>
        <dsp:cNvSpPr/>
      </dsp:nvSpPr>
      <dsp:spPr>
        <a:xfrm>
          <a:off x="9628872" y="1436241"/>
          <a:ext cx="1098000" cy="1098000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4B75A4-9CAA-4245-A38D-3C4AA1474CBD}">
      <dsp:nvSpPr>
        <dsp:cNvPr id="0" name=""/>
        <dsp:cNvSpPr/>
      </dsp:nvSpPr>
      <dsp:spPr>
        <a:xfrm>
          <a:off x="9862872" y="1670241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37A0E5D-ABAB-42B6-9EEC-DE250EB65892}">
      <dsp:nvSpPr>
        <dsp:cNvPr id="0" name=""/>
        <dsp:cNvSpPr/>
      </dsp:nvSpPr>
      <dsp:spPr>
        <a:xfrm>
          <a:off x="9322889" y="265404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Soccer</a:t>
          </a:r>
        </a:p>
      </dsp:txBody>
      <dsp:txXfrm>
        <a:off x="9322889" y="2654049"/>
        <a:ext cx="18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9932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>
                <a:solidFill>
                  <a:srgbClr val="FFFF00">
                    <a:lumMod val="50000"/>
                    <a:lumOff val="50000"/>
                  </a:srgbClr>
                </a:solidFill>
              </a:rPr>
              <a:pPr/>
              <a:t>8/16/2023</a:t>
            </a:fld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A9A57C"/>
                </a:solidFill>
              </a:rPr>
              <a:pPr/>
              <a:t>‹#›</a:t>
            </a:fld>
            <a:endParaRPr lang="en-US" dirty="0">
              <a:solidFill>
                <a:srgbClr val="A9A5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358338"/>
      </p:ext>
    </p:extLst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>
                <a:solidFill>
                  <a:srgbClr val="FFFF00">
                    <a:lumMod val="50000"/>
                    <a:lumOff val="50000"/>
                  </a:srgbClr>
                </a:solidFill>
              </a:rPr>
              <a:pPr/>
              <a:t>8/16/2023</a:t>
            </a:fld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A9A57C"/>
                </a:solidFill>
              </a:rPr>
              <a:pPr/>
              <a:t>‹#›</a:t>
            </a:fld>
            <a:endParaRPr lang="en-US" dirty="0">
              <a:solidFill>
                <a:srgbClr val="A9A5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119858"/>
      </p:ext>
    </p:extLst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>
                <a:solidFill>
                  <a:srgbClr val="FFFF00">
                    <a:lumMod val="50000"/>
                    <a:lumOff val="50000"/>
                  </a:srgbClr>
                </a:solidFill>
              </a:rPr>
              <a:pPr/>
              <a:t>8/16/2023</a:t>
            </a:fld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A9A57C"/>
                </a:solidFill>
              </a:rPr>
              <a:pPr/>
              <a:t>‹#›</a:t>
            </a:fld>
            <a:endParaRPr lang="en-US" dirty="0">
              <a:solidFill>
                <a:srgbClr val="A9A5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948181"/>
      </p:ext>
    </p:extLst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>
                <a:solidFill>
                  <a:srgbClr val="FFFF00">
                    <a:lumMod val="50000"/>
                    <a:lumOff val="50000"/>
                  </a:srgbClr>
                </a:solidFill>
              </a:rPr>
              <a:pPr/>
              <a:t>8/16/2023</a:t>
            </a:fld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A9A57C"/>
                </a:solidFill>
              </a:rPr>
              <a:pPr/>
              <a:t>‹#›</a:t>
            </a:fld>
            <a:endParaRPr lang="en-US" dirty="0">
              <a:solidFill>
                <a:srgbClr val="A9A5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46762"/>
      </p:ext>
    </p:extLst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>
                <a:solidFill>
                  <a:srgbClr val="FFFF00">
                    <a:lumMod val="50000"/>
                    <a:lumOff val="50000"/>
                  </a:srgbClr>
                </a:solidFill>
              </a:rPr>
              <a:pPr/>
              <a:t>8/16/2023</a:t>
            </a:fld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A9A57C"/>
                </a:solidFill>
              </a:rPr>
              <a:pPr/>
              <a:t>‹#›</a:t>
            </a:fld>
            <a:endParaRPr lang="en-US" dirty="0">
              <a:solidFill>
                <a:srgbClr val="A9A5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213587"/>
      </p:ext>
    </p:extLst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>
                <a:solidFill>
                  <a:srgbClr val="FFFF00">
                    <a:lumMod val="50000"/>
                    <a:lumOff val="50000"/>
                  </a:srgbClr>
                </a:solidFill>
              </a:rPr>
              <a:pPr/>
              <a:t>8/16/2023</a:t>
            </a:fld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A9A57C"/>
                </a:solidFill>
              </a:rPr>
              <a:pPr/>
              <a:t>‹#›</a:t>
            </a:fld>
            <a:endParaRPr lang="en-US" dirty="0">
              <a:solidFill>
                <a:srgbClr val="A9A5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639684"/>
      </p:ext>
    </p:extLst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>
                <a:solidFill>
                  <a:srgbClr val="FFFF00">
                    <a:lumMod val="50000"/>
                    <a:lumOff val="50000"/>
                  </a:srgbClr>
                </a:solidFill>
              </a:rPr>
              <a:pPr/>
              <a:t>8/16/2023</a:t>
            </a:fld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A9A57C"/>
                </a:solidFill>
              </a:rPr>
              <a:pPr/>
              <a:t>‹#›</a:t>
            </a:fld>
            <a:endParaRPr lang="en-US" dirty="0">
              <a:solidFill>
                <a:srgbClr val="A9A5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12038"/>
      </p:ext>
    </p:extLst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>
                <a:solidFill>
                  <a:srgbClr val="FFFF00">
                    <a:lumMod val="50000"/>
                    <a:lumOff val="50000"/>
                  </a:srgbClr>
                </a:solidFill>
              </a:rPr>
              <a:pPr/>
              <a:t>8/16/2023</a:t>
            </a:fld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A9A57C"/>
                </a:solidFill>
              </a:rPr>
              <a:pPr/>
              <a:t>‹#›</a:t>
            </a:fld>
            <a:endParaRPr lang="en-US" dirty="0">
              <a:solidFill>
                <a:srgbClr val="A9A5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976426"/>
      </p:ext>
    </p:extLst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>
                <a:solidFill>
                  <a:srgbClr val="FFFF00">
                    <a:lumMod val="50000"/>
                    <a:lumOff val="50000"/>
                  </a:srgbClr>
                </a:solidFill>
              </a:rPr>
              <a:pPr/>
              <a:t>8/16/2023</a:t>
            </a:fld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A9A57C"/>
                </a:solidFill>
              </a:rPr>
              <a:pPr/>
              <a:t>‹#›</a:t>
            </a:fld>
            <a:endParaRPr lang="en-US" dirty="0">
              <a:solidFill>
                <a:srgbClr val="A9A5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436484"/>
      </p:ext>
    </p:extLst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>
                <a:solidFill>
                  <a:srgbClr val="FFFF00">
                    <a:lumMod val="50000"/>
                    <a:lumOff val="50000"/>
                  </a:srgbClr>
                </a:solidFill>
              </a:rPr>
              <a:pPr/>
              <a:t>8/16/2023</a:t>
            </a:fld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A9A57C"/>
                </a:solidFill>
              </a:rPr>
              <a:pPr/>
              <a:t>‹#›</a:t>
            </a:fld>
            <a:endParaRPr lang="en-US" dirty="0">
              <a:solidFill>
                <a:srgbClr val="A9A5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978621"/>
      </p:ext>
    </p:extLst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>
                <a:solidFill>
                  <a:srgbClr val="FFFF00">
                    <a:lumMod val="50000"/>
                    <a:lumOff val="50000"/>
                  </a:srgbClr>
                </a:solidFill>
              </a:rPr>
              <a:pPr/>
              <a:t>8/16/2023</a:t>
            </a:fld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A9A57C"/>
                </a:solidFill>
              </a:rPr>
              <a:pPr/>
              <a:t>‹#›</a:t>
            </a:fld>
            <a:endParaRPr lang="en-US" dirty="0">
              <a:solidFill>
                <a:srgbClr val="A9A5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946762"/>
      </p:ext>
    </p:extLst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A7AC5-6045-4418-8E60-F48788734473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657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8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diagramData" Target="../diagrams/data1.xml"/><Relationship Id="rId16" Type="http://schemas.openxmlformats.org/officeDocument/2006/relationships/image" Target="../media/image21.sv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16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20.png"/><Relationship Id="rId10" Type="http://schemas.openxmlformats.org/officeDocument/2006/relationships/image" Target="../media/image15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4.png"/><Relationship Id="rId14" Type="http://schemas.openxmlformats.org/officeDocument/2006/relationships/image" Target="../media/image1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0D6D3E-D7F9-4591-9CA9-DDF4DB1F7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054" y="2016856"/>
            <a:ext cx="5845962" cy="35650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000" dirty="0">
                <a:latin typeface="Algerian"/>
              </a:rPr>
              <a:t>6th Grade </a:t>
            </a:r>
            <a:endParaRPr lang="en-US" sz="4000" dirty="0">
              <a:latin typeface="Algerian" panose="04020705040A02060702" pitchFamily="82" charset="0"/>
            </a:endParaRPr>
          </a:p>
          <a:p>
            <a:pPr algn="l"/>
            <a:r>
              <a:rPr lang="en-US" sz="4000" dirty="0">
                <a:latin typeface="Algerian"/>
              </a:rPr>
              <a:t>Physical Education </a:t>
            </a:r>
            <a:endParaRPr lang="en-US" sz="4000" dirty="0">
              <a:latin typeface="Algerian" panose="04020705040A02060702" pitchFamily="82" charset="0"/>
            </a:endParaRPr>
          </a:p>
          <a:p>
            <a:pPr algn="l"/>
            <a:r>
              <a:rPr lang="en-US" sz="4000" dirty="0">
                <a:latin typeface="Algerian"/>
              </a:rPr>
              <a:t>2023 -2024</a:t>
            </a:r>
            <a:endParaRPr lang="en-US" sz="4000" dirty="0">
              <a:latin typeface="Algerian" panose="04020705040A02060702" pitchFamily="8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1" y="-107390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"/>
          <a:stretch/>
        </p:blipFill>
        <p:spPr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77546583"/>
      </p:ext>
    </p:extLst>
  </p:cSld>
  <p:clrMapOvr>
    <a:masterClrMapping/>
  </p:clrMapOvr>
  <p:transition spd="med" advTm="5254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B148A0-C75D-C583-D855-4FC43FDD0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i="1" u="sng">
                <a:solidFill>
                  <a:srgbClr val="FFFFFF"/>
                </a:solidFill>
                <a:latin typeface="Calibri"/>
                <a:cs typeface="Calibri"/>
              </a:rPr>
              <a:t>Grading:</a:t>
            </a:r>
            <a:r>
              <a:rPr lang="en-US" sz="4000">
                <a:solidFill>
                  <a:srgbClr val="FFFFFF"/>
                </a:solidFill>
                <a:latin typeface="Calibri"/>
                <a:cs typeface="Calibri"/>
              </a:rPr>
              <a:t> 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69522-FB34-715A-51A2-2254C5DDC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939" y="1886877"/>
            <a:ext cx="11636219" cy="453162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en-US" sz="1400" i="1" u="sng">
              <a:ea typeface="+mn-lt"/>
              <a:cs typeface="+mn-lt"/>
            </a:endParaRPr>
          </a:p>
          <a:p>
            <a:r>
              <a:rPr lang="en-US" sz="3200" u="sng" dirty="0">
                <a:latin typeface="Arial"/>
                <a:ea typeface="+mn-lt"/>
                <a:cs typeface="+mn-lt"/>
              </a:rPr>
              <a:t>Dress/Participation:</a:t>
            </a:r>
            <a:r>
              <a:rPr lang="en-US" sz="3200" dirty="0">
                <a:latin typeface="Arial"/>
                <a:ea typeface="+mn-lt"/>
                <a:cs typeface="+mn-lt"/>
              </a:rPr>
              <a:t> 10 Points/day. (20 points/block)</a:t>
            </a:r>
          </a:p>
          <a:p>
            <a:r>
              <a:rPr lang="en-US" sz="3200" u="sng" dirty="0">
                <a:latin typeface="Arial"/>
                <a:ea typeface="+mn-lt"/>
                <a:cs typeface="+mn-lt"/>
              </a:rPr>
              <a:t>Absence:</a:t>
            </a:r>
            <a:r>
              <a:rPr lang="en-US" sz="3200" dirty="0">
                <a:latin typeface="Arial"/>
                <a:ea typeface="+mn-lt"/>
                <a:cs typeface="+mn-lt"/>
              </a:rPr>
              <a:t> 0 Points</a:t>
            </a:r>
          </a:p>
          <a:p>
            <a:r>
              <a:rPr lang="en-US" sz="3200" u="sng" dirty="0">
                <a:latin typeface="Arial"/>
                <a:ea typeface="+mn-lt"/>
                <a:cs typeface="+mn-lt"/>
              </a:rPr>
              <a:t>Non-dress/Improper Shoes:</a:t>
            </a:r>
            <a:r>
              <a:rPr lang="en-US" sz="3200" dirty="0">
                <a:latin typeface="Arial"/>
                <a:ea typeface="+mn-lt"/>
                <a:cs typeface="+mn-lt"/>
              </a:rPr>
              <a:t> 0 Points</a:t>
            </a:r>
          </a:p>
          <a:p>
            <a:r>
              <a:rPr lang="en-US" sz="3200" u="sng" dirty="0">
                <a:latin typeface="Arial"/>
                <a:ea typeface="+mn-lt"/>
                <a:cs typeface="+mn-lt"/>
              </a:rPr>
              <a:t>Loaner clothes:</a:t>
            </a:r>
            <a:r>
              <a:rPr lang="en-US" sz="3200" dirty="0">
                <a:latin typeface="Arial"/>
                <a:ea typeface="+mn-lt"/>
                <a:cs typeface="+mn-lt"/>
              </a:rPr>
              <a:t> - 4 Points</a:t>
            </a:r>
          </a:p>
          <a:p>
            <a:r>
              <a:rPr lang="en-US" sz="3200" u="sng" dirty="0">
                <a:latin typeface="Arial"/>
                <a:ea typeface="+mn-lt"/>
                <a:cs typeface="+mn-lt"/>
              </a:rPr>
              <a:t>Tardy:</a:t>
            </a:r>
            <a:r>
              <a:rPr lang="en-US" sz="3200" dirty="0">
                <a:latin typeface="Arial"/>
                <a:ea typeface="+mn-lt"/>
                <a:cs typeface="+mn-lt"/>
              </a:rPr>
              <a:t>  - 2 Points</a:t>
            </a:r>
          </a:p>
          <a:p>
            <a:r>
              <a:rPr lang="en-US" sz="3200" u="sng" dirty="0">
                <a:latin typeface="Arial"/>
                <a:ea typeface="+mn-lt"/>
                <a:cs typeface="+mn-lt"/>
              </a:rPr>
              <a:t>Poor behavior/participation:</a:t>
            </a:r>
            <a:r>
              <a:rPr lang="en-US" sz="3200" dirty="0">
                <a:latin typeface="Arial"/>
                <a:ea typeface="+mn-lt"/>
                <a:cs typeface="+mn-lt"/>
              </a:rPr>
              <a:t>  Loss of points (teacher’s discretion)</a:t>
            </a:r>
          </a:p>
          <a:p>
            <a:endParaRPr lang="en-US" sz="1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2102087"/>
      </p:ext>
    </p:extLst>
  </p:cSld>
  <p:clrMapOvr>
    <a:masterClrMapping/>
  </p:clrMapOvr>
  <p:transition spd="med" advTm="11443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Absence and Make Ups </a:t>
            </a:r>
          </a:p>
        </p:txBody>
      </p:sp>
      <p:sp>
        <p:nvSpPr>
          <p:cNvPr id="2" name="Rectangle 1"/>
          <p:cNvSpPr/>
          <p:nvPr/>
        </p:nvSpPr>
        <p:spPr>
          <a:xfrm>
            <a:off x="623977" y="1901254"/>
            <a:ext cx="11219275" cy="47616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Absence = Missing 10 Point assignment </a:t>
            </a:r>
            <a:endParaRPr lang="en-US" sz="28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Participation Assignment Make Ups</a:t>
            </a:r>
            <a:endParaRPr lang="en-US" sz="28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	- Attend/Participate in Zero period PE (7:45am bike rack gate)</a:t>
            </a:r>
            <a:endParaRPr lang="en-US" sz="28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	- Record/Complete Canvas Workout and submit Videos</a:t>
            </a:r>
            <a:endParaRPr lang="en-US" sz="28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   </a:t>
            </a:r>
            <a:r>
              <a:rPr lang="en-US" sz="2800" u="sng" dirty="0"/>
              <a:t>NO MAKE UP WORK WILL BE ACCEPTED FOR EXTRACURRICULAR </a:t>
            </a:r>
            <a:endParaRPr lang="en-US" sz="28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u="sng" dirty="0"/>
              <a:t> ACTIVITES</a:t>
            </a:r>
            <a:r>
              <a:rPr lang="en-US" sz="2800" dirty="0"/>
              <a:t>. (ED Code 33352) </a:t>
            </a:r>
            <a:endParaRPr lang="en-US" sz="28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626463295"/>
      </p:ext>
    </p:extLst>
  </p:cSld>
  <p:clrMapOvr>
    <a:masterClrMapping/>
  </p:clrMapOvr>
  <p:transition spd="med" advTm="12254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i="1" u="sng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Participation, Injuries and Illness: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66467" y="1901254"/>
            <a:ext cx="11348672" cy="4646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Student excused 1 to 3 days with an explanation from Parent/guardian. </a:t>
            </a:r>
            <a:endParaRPr lang="en-US" sz="32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Illness or injury lasting longer than 3 days will require a doctor’s note.  </a:t>
            </a:r>
            <a:endParaRPr lang="en-US" sz="32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Students unable to participate in PE, will be given an alternate assignment to earn their daily points.</a:t>
            </a:r>
            <a:endParaRPr lang="en-US" sz="32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789703315"/>
      </p:ext>
    </p:extLst>
  </p:cSld>
  <p:clrMapOvr>
    <a:masterClrMapping/>
  </p:clrMapOvr>
  <p:transition spd="med" advTm="12769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PE Success</a:t>
            </a:r>
          </a:p>
        </p:txBody>
      </p:sp>
      <p:sp>
        <p:nvSpPr>
          <p:cNvPr id="2" name="Rectangle 1"/>
          <p:cNvSpPr/>
          <p:nvPr/>
        </p:nvSpPr>
        <p:spPr>
          <a:xfrm>
            <a:off x="681486" y="1714349"/>
            <a:ext cx="11233653" cy="4862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 PE clothes washed a minimum once a week</a:t>
            </a:r>
            <a:endParaRPr lang="en-US" sz="32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 TMS issued PE shirt and shorts. (Blue, black, gray, white  </a:t>
            </a:r>
            <a:endParaRPr lang="en-US" sz="3200" dirty="0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   sweats/sweatshirts only.  No street clothes)</a:t>
            </a:r>
            <a:endParaRPr lang="en-US" sz="32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 Highly encourage Deodorant to be used and left in their lockers (No aerosol or sprays) </a:t>
            </a:r>
            <a:endParaRPr lang="en-US" sz="32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765323548"/>
      </p:ext>
    </p:extLst>
  </p:cSld>
  <p:clrMapOvr>
    <a:masterClrMapping/>
  </p:clrMapOvr>
  <p:transition spd="med" advTm="12336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425A89-EE64-1E02-FA63-E9518364A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2023-2024</a:t>
            </a:r>
            <a:br>
              <a:rPr lang="en-US" sz="4000" dirty="0">
                <a:solidFill>
                  <a:srgbClr val="FFFFFF"/>
                </a:solidFill>
                <a:cs typeface="Calibri Light"/>
              </a:rPr>
            </a:br>
            <a:r>
              <a:rPr lang="en-US" sz="4000" dirty="0">
                <a:solidFill>
                  <a:srgbClr val="FFFFFF"/>
                </a:solidFill>
                <a:cs typeface="Calibri Light"/>
              </a:rPr>
              <a:t>Physical Education Units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A3269C13-608C-3584-030D-ECB45449D9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248559"/>
              </p:ext>
            </p:extLst>
          </p:nvPr>
        </p:nvGraphicFramePr>
        <p:xfrm>
          <a:off x="148128" y="1367203"/>
          <a:ext cx="11895744" cy="5032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E1ED9645-30CE-E6B5-86C6-8496008805E1}"/>
              </a:ext>
            </a:extLst>
          </p:cNvPr>
          <p:cNvSpPr/>
          <p:nvPr/>
        </p:nvSpPr>
        <p:spPr>
          <a:xfrm>
            <a:off x="1391567" y="4941797"/>
            <a:ext cx="1098000" cy="1098000"/>
          </a:xfrm>
          <a:prstGeom prst="ellipse">
            <a:avLst/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69FA434-F5F1-31A4-A33D-352263B495FF}"/>
              </a:ext>
            </a:extLst>
          </p:cNvPr>
          <p:cNvSpPr/>
          <p:nvPr/>
        </p:nvSpPr>
        <p:spPr>
          <a:xfrm>
            <a:off x="3542593" y="4941797"/>
            <a:ext cx="1098000" cy="1098000"/>
          </a:xfrm>
          <a:prstGeom prst="ellipse">
            <a:avLst/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66E3D5E-337D-EDAB-FA7F-452935FE47DA}"/>
              </a:ext>
            </a:extLst>
          </p:cNvPr>
          <p:cNvSpPr/>
          <p:nvPr/>
        </p:nvSpPr>
        <p:spPr>
          <a:xfrm>
            <a:off x="5693619" y="4981843"/>
            <a:ext cx="1098000" cy="1098000"/>
          </a:xfrm>
          <a:prstGeom prst="ellipse">
            <a:avLst/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023649-632F-BD0B-8B65-8734841C4D8F}"/>
              </a:ext>
            </a:extLst>
          </p:cNvPr>
          <p:cNvSpPr txBox="1"/>
          <p:nvPr/>
        </p:nvSpPr>
        <p:spPr>
          <a:xfrm>
            <a:off x="1170301" y="6113319"/>
            <a:ext cx="1576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TRACK &amp; FIELD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F799C6-3BBE-5B2C-0597-584F3AB90998}"/>
              </a:ext>
            </a:extLst>
          </p:cNvPr>
          <p:cNvSpPr txBox="1"/>
          <p:nvPr/>
        </p:nvSpPr>
        <p:spPr>
          <a:xfrm>
            <a:off x="3377759" y="6120327"/>
            <a:ext cx="1394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BADMINTON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1B79C2-28AE-BD2D-5410-1CEA502C8D48}"/>
              </a:ext>
            </a:extLst>
          </p:cNvPr>
          <p:cNvSpPr txBox="1"/>
          <p:nvPr/>
        </p:nvSpPr>
        <p:spPr>
          <a:xfrm>
            <a:off x="5227153" y="6120327"/>
            <a:ext cx="22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COOPERATIVE GAMES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DEDA98A-B0D3-A65F-15DC-00A76D0A1BE0}"/>
              </a:ext>
            </a:extLst>
          </p:cNvPr>
          <p:cNvSpPr/>
          <p:nvPr/>
        </p:nvSpPr>
        <p:spPr>
          <a:xfrm>
            <a:off x="7770745" y="4981843"/>
            <a:ext cx="1098000" cy="1098000"/>
          </a:xfrm>
          <a:prstGeom prst="ellipse">
            <a:avLst/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831681E-6C6B-86CB-AFB8-7AA20782F5F9}"/>
              </a:ext>
            </a:extLst>
          </p:cNvPr>
          <p:cNvSpPr txBox="1"/>
          <p:nvPr/>
        </p:nvSpPr>
        <p:spPr>
          <a:xfrm>
            <a:off x="7770745" y="6139803"/>
            <a:ext cx="134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BASKETBALL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46928DF-7F37-0632-9C81-14B9474EACFE}"/>
              </a:ext>
            </a:extLst>
          </p:cNvPr>
          <p:cNvSpPr/>
          <p:nvPr/>
        </p:nvSpPr>
        <p:spPr>
          <a:xfrm>
            <a:off x="9847871" y="4981843"/>
            <a:ext cx="1098000" cy="1098000"/>
          </a:xfrm>
          <a:prstGeom prst="ellipse">
            <a:avLst/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E3CB77-9B0B-0B89-9C36-8B521D9F2278}"/>
              </a:ext>
            </a:extLst>
          </p:cNvPr>
          <p:cNvSpPr txBox="1"/>
          <p:nvPr/>
        </p:nvSpPr>
        <p:spPr>
          <a:xfrm>
            <a:off x="9764899" y="6135180"/>
            <a:ext cx="1336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VOLLEYBALL</a:t>
            </a:r>
          </a:p>
        </p:txBody>
      </p:sp>
      <p:pic>
        <p:nvPicPr>
          <p:cNvPr id="15" name="Graphic 14" descr="Badminton with solid fill">
            <a:extLst>
              <a:ext uri="{FF2B5EF4-FFF2-40B4-BE49-F238E27FC236}">
                <a16:creationId xmlns:a16="http://schemas.microsoft.com/office/drawing/2014/main" id="{DA523F72-18B5-B406-9FC3-EE675539B64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805056" y="5138867"/>
            <a:ext cx="613119" cy="613119"/>
          </a:xfrm>
          <a:prstGeom prst="rect">
            <a:avLst/>
          </a:prstGeom>
        </p:spPr>
      </p:pic>
      <p:pic>
        <p:nvPicPr>
          <p:cNvPr id="17" name="Graphic 16" descr="Basketball with solid fill">
            <a:extLst>
              <a:ext uri="{FF2B5EF4-FFF2-40B4-BE49-F238E27FC236}">
                <a16:creationId xmlns:a16="http://schemas.microsoft.com/office/drawing/2014/main" id="{D44904A8-4883-72DD-6EDA-7DFF8B32D90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985157" y="5156209"/>
            <a:ext cx="669175" cy="669175"/>
          </a:xfrm>
          <a:prstGeom prst="rect">
            <a:avLst/>
          </a:prstGeom>
        </p:spPr>
      </p:pic>
      <p:pic>
        <p:nvPicPr>
          <p:cNvPr id="21" name="Graphic 20" descr="Volleyball with solid fill">
            <a:extLst>
              <a:ext uri="{FF2B5EF4-FFF2-40B4-BE49-F238E27FC236}">
                <a16:creationId xmlns:a16="http://schemas.microsoft.com/office/drawing/2014/main" id="{E2981FAD-188A-8225-8BFE-7DD0BE4BD98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037676" y="5171648"/>
            <a:ext cx="718390" cy="718390"/>
          </a:xfrm>
          <a:prstGeom prst="rect">
            <a:avLst/>
          </a:prstGeom>
        </p:spPr>
      </p:pic>
      <p:pic>
        <p:nvPicPr>
          <p:cNvPr id="24" name="Graphic 23" descr="Hurdle with solid fill">
            <a:extLst>
              <a:ext uri="{FF2B5EF4-FFF2-40B4-BE49-F238E27FC236}">
                <a16:creationId xmlns:a16="http://schemas.microsoft.com/office/drawing/2014/main" id="{1ECB59EB-6227-53C4-5B16-6717EDBD79A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948" y="5122954"/>
            <a:ext cx="670688" cy="670688"/>
          </a:xfrm>
          <a:prstGeom prst="rect">
            <a:avLst/>
          </a:prstGeom>
        </p:spPr>
      </p:pic>
      <p:pic>
        <p:nvPicPr>
          <p:cNvPr id="34" name="Graphic 33" descr="Beach ball with solid fill">
            <a:extLst>
              <a:ext uri="{FF2B5EF4-FFF2-40B4-BE49-F238E27FC236}">
                <a16:creationId xmlns:a16="http://schemas.microsoft.com/office/drawing/2014/main" id="{1EAAB734-2B7D-E395-CEE0-9BE69A88BCF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926808" y="5182712"/>
            <a:ext cx="649564" cy="649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190210"/>
      </p:ext>
    </p:extLst>
  </p:cSld>
  <p:clrMapOvr>
    <a:masterClrMapping/>
  </p:clrMapOvr>
  <p:transition spd="med" advTm="12079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FC5C46B7B30747B1186E8ED6ABCC77" ma:contentTypeVersion="9" ma:contentTypeDescription="Create a new document." ma:contentTypeScope="" ma:versionID="a3eeb0b213183512c230b8c4301d72a1">
  <xsd:schema xmlns:xsd="http://www.w3.org/2001/XMLSchema" xmlns:xs="http://www.w3.org/2001/XMLSchema" xmlns:p="http://schemas.microsoft.com/office/2006/metadata/properties" xmlns:ns3="c3de8a4a-e89c-43dd-ba52-ae5e5e5cd209" xmlns:ns4="941222bc-019d-4e49-80b8-5c9e45f12997" targetNamespace="http://schemas.microsoft.com/office/2006/metadata/properties" ma:root="true" ma:fieldsID="090017705998e63924a8c3b8cb2f6390" ns3:_="" ns4:_="">
    <xsd:import namespace="c3de8a4a-e89c-43dd-ba52-ae5e5e5cd209"/>
    <xsd:import namespace="941222bc-019d-4e49-80b8-5c9e45f1299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de8a4a-e89c-43dd-ba52-ae5e5e5cd2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1222bc-019d-4e49-80b8-5c9e45f129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A817B0-828A-4800-ACF4-F38AEE149F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de8a4a-e89c-43dd-ba52-ae5e5e5cd209"/>
    <ds:schemaRef ds:uri="941222bc-019d-4e49-80b8-5c9e45f129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A81DA5-C126-4324-B4B3-38CE123134C7}">
  <ds:schemaRefs>
    <ds:schemaRef ds:uri="c3de8a4a-e89c-43dd-ba52-ae5e5e5cd209"/>
    <ds:schemaRef ds:uri="http://purl.org/dc/terms/"/>
    <ds:schemaRef ds:uri="http://schemas.openxmlformats.org/package/2006/metadata/core-properties"/>
    <ds:schemaRef ds:uri="941222bc-019d-4e49-80b8-5c9e45f12997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009568B-AA23-424E-8B13-2656DAC867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8632</TotalTime>
  <Words>244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  <vt:variant>
        <vt:lpstr>Custom Shows</vt:lpstr>
      </vt:variant>
      <vt:variant>
        <vt:i4>1</vt:i4>
      </vt:variant>
    </vt:vector>
  </HeadingPairs>
  <TitlesOfParts>
    <vt:vector size="12" baseType="lpstr">
      <vt:lpstr>Algerian</vt:lpstr>
      <vt:lpstr>Arial</vt:lpstr>
      <vt:lpstr>Calibri</vt:lpstr>
      <vt:lpstr>Calibri Light</vt:lpstr>
      <vt:lpstr>Office Theme</vt:lpstr>
      <vt:lpstr>PowerPoint Presentation</vt:lpstr>
      <vt:lpstr>Grading: </vt:lpstr>
      <vt:lpstr>PowerPoint Presentation</vt:lpstr>
      <vt:lpstr>PowerPoint Presentation</vt:lpstr>
      <vt:lpstr>PowerPoint Presentation</vt:lpstr>
      <vt:lpstr>2023-2024 Physical Education Units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7th and 8th grade locker room</dc:title>
  <dc:creator>Jeremy</dc:creator>
  <cp:lastModifiedBy>Walker, Jeremy</cp:lastModifiedBy>
  <cp:revision>416</cp:revision>
  <cp:lastPrinted>2023-08-16T22:31:05Z</cp:lastPrinted>
  <dcterms:created xsi:type="dcterms:W3CDTF">2012-07-27T01:16:44Z</dcterms:created>
  <dcterms:modified xsi:type="dcterms:W3CDTF">2023-08-16T23:00:49Z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0x01010049FC5C46B7B30747B1186E8ED6ABCC77</vt:lpwstr>
  </property>
</Properties>
</file>